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3" r:id="rId4"/>
    <p:sldId id="264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72" d="100"/>
          <a:sy n="72" d="100"/>
        </p:scale>
        <p:origin x="6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619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41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42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8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53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624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94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6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14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5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42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7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://ocremix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Ball Game!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This is a guide to your presentation format </a:t>
            </a:r>
            <a:r>
              <a:rPr lang="mr-IN" dirty="0"/>
              <a:t>–</a:t>
            </a:r>
            <a:r>
              <a:rPr lang="en-US" dirty="0"/>
              <a:t> remember you only have a few minutes to present</a:t>
            </a:r>
          </a:p>
        </p:txBody>
      </p:sp>
    </p:spTree>
    <p:extLst>
      <p:ext uri="{BB962C8B-B14F-4D97-AF65-F5344CB8AC3E}">
        <p14:creationId xmlns:p14="http://schemas.microsoft.com/office/powerpoint/2010/main" val="944765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17938" y="4817538"/>
            <a:ext cx="347300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sng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21238D</a:t>
            </a:r>
            <a:br>
              <a:rPr lang="en-US" altLang="en-US" sz="1800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en-US" altLang="en-US" sz="1800" dirty="0"/>
              <a:t>Gouhe001, Malty003, Nguty218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908" y="2870157"/>
            <a:ext cx="6541014" cy="36793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347820"/>
            <a:ext cx="10058400" cy="1064640"/>
          </a:xfrm>
        </p:spPr>
        <p:txBody>
          <a:bodyPr>
            <a:normAutofit/>
          </a:bodyPr>
          <a:lstStyle/>
          <a:p>
            <a:r>
              <a:rPr lang="en-US" dirty="0"/>
              <a:t>The Ball Game</a:t>
            </a:r>
          </a:p>
        </p:txBody>
      </p:sp>
    </p:spTree>
    <p:extLst>
      <p:ext uri="{BB962C8B-B14F-4D97-AF65-F5344CB8AC3E}">
        <p14:creationId xmlns:p14="http://schemas.microsoft.com/office/powerpoint/2010/main" val="1015576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9480" y="365125"/>
            <a:ext cx="3834319" cy="1325563"/>
          </a:xfrm>
        </p:spPr>
        <p:txBody>
          <a:bodyPr/>
          <a:lstStyle/>
          <a:p>
            <a:r>
              <a:rPr lang="en-AU" dirty="0"/>
              <a:t>Mechanics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1800" dirty="0"/>
              <a:t>The player moves the ball around using touch inputs</a:t>
            </a:r>
          </a:p>
          <a:p>
            <a:r>
              <a:rPr lang="en-AU" sz="1800" dirty="0"/>
              <a:t>The ball constantly rotates to add direction to the ball movement</a:t>
            </a:r>
          </a:p>
          <a:p>
            <a:r>
              <a:rPr lang="en-AU" sz="1800" dirty="0"/>
              <a:t>The ball bounces off of obstacle walls to stall the player from getting to the goal</a:t>
            </a:r>
          </a:p>
          <a:p>
            <a:r>
              <a:rPr lang="en-AU" sz="1800" dirty="0"/>
              <a:t>Each level has a set amount of turns to be able to complete the level in</a:t>
            </a:r>
          </a:p>
          <a:p>
            <a:r>
              <a:rPr lang="en-AU" sz="1800" dirty="0"/>
              <a:t>Once you have reached the goal you immediately progress to the next level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6846" t="10665" r="58351" b="19588"/>
          <a:stretch/>
        </p:blipFill>
        <p:spPr>
          <a:xfrm>
            <a:off x="8759392" y="1730930"/>
            <a:ext cx="2567031" cy="40602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3311" y="505838"/>
            <a:ext cx="3180944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 quick summary of how the game works just before the demo</a:t>
            </a:r>
          </a:p>
        </p:txBody>
      </p:sp>
    </p:spTree>
    <p:extLst>
      <p:ext uri="{BB962C8B-B14F-4D97-AF65-F5344CB8AC3E}">
        <p14:creationId xmlns:p14="http://schemas.microsoft.com/office/powerpoint/2010/main" val="181625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9966" y="1318423"/>
            <a:ext cx="8418918" cy="2271083"/>
          </a:xfrm>
        </p:spPr>
        <p:txBody>
          <a:bodyPr>
            <a:normAutofit fontScale="90000"/>
          </a:bodyPr>
          <a:lstStyle/>
          <a:p>
            <a:r>
              <a:rPr lang="en-US" dirty="0"/>
              <a:t>Demo-Tower </a:t>
            </a:r>
            <a:r>
              <a:rPr lang="en-US" dirty="0" err="1"/>
              <a:t>Defence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3" name="mobileGameVid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83000" y="1980511"/>
            <a:ext cx="2461571" cy="4515492"/>
          </a:xfrm>
          <a:prstGeom prst="rect">
            <a:avLst/>
          </a:prstGeom>
          <a:solidFill>
            <a:srgbClr val="FFFF00"/>
          </a:solidFill>
        </p:spPr>
      </p:pic>
      <p:sp>
        <p:nvSpPr>
          <p:cNvPr id="4" name="TextBox 3"/>
          <p:cNvSpPr txBox="1"/>
          <p:nvPr/>
        </p:nvSpPr>
        <p:spPr>
          <a:xfrm>
            <a:off x="496111" y="2373549"/>
            <a:ext cx="1721795" cy="34163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The demo can be on a real game or (safer!) using a short video screen grab. It can be on a real phone or an emulator.</a:t>
            </a:r>
          </a:p>
          <a:p>
            <a:r>
              <a:rPr lang="en-US" dirty="0"/>
              <a:t>Note that the demo in the lab must be on a real device.</a:t>
            </a:r>
          </a:p>
        </p:txBody>
      </p:sp>
    </p:spTree>
    <p:extLst>
      <p:ext uri="{BB962C8B-B14F-4D97-AF65-F5344CB8AC3E}">
        <p14:creationId xmlns:p14="http://schemas.microsoft.com/office/powerpoint/2010/main" val="120918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786" y="286603"/>
            <a:ext cx="11782145" cy="1450757"/>
          </a:xfrm>
        </p:spPr>
        <p:txBody>
          <a:bodyPr/>
          <a:lstStyle/>
          <a:p>
            <a:pPr algn="ctr"/>
            <a:r>
              <a:rPr lang="en-US" dirty="0"/>
              <a:t>Player Experience Goals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1786" y="2021133"/>
            <a:ext cx="6743217" cy="4769075"/>
          </a:xfrm>
        </p:spPr>
        <p:txBody>
          <a:bodyPr>
            <a:normAutofit/>
          </a:bodyPr>
          <a:lstStyle/>
          <a:p>
            <a:r>
              <a:rPr lang="en-US" dirty="0"/>
              <a:t>The objective of the game is move the player to the goal within the turn limit.</a:t>
            </a:r>
          </a:p>
          <a:p>
            <a:r>
              <a:rPr lang="en-US" dirty="0"/>
              <a:t>The game is a casual gaming experience with a major focus on puzzle and problem solving aspects</a:t>
            </a:r>
          </a:p>
          <a:p>
            <a:r>
              <a:rPr lang="en-US" dirty="0">
                <a:solidFill>
                  <a:prstClr val="black"/>
                </a:solidFill>
                <a:latin typeface="Corbel"/>
              </a:rPr>
              <a:t>The player should be challenged and feel a sense of accomplishment at the completion of each level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9293" y="1274625"/>
            <a:ext cx="4466696" cy="25125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221787" y="3998469"/>
            <a:ext cx="1121599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914400">
              <a:buFont typeface="Arial" charset="0"/>
              <a:buChar char="•"/>
            </a:pPr>
            <a:endParaRPr lang="en-US" sz="2000" dirty="0">
              <a:solidFill>
                <a:prstClr val="black"/>
              </a:solidFill>
              <a:latin typeface="Corbel"/>
            </a:endParaRPr>
          </a:p>
          <a:p>
            <a:pPr marL="285750" indent="-285750" defTabSz="914400">
              <a:buFont typeface="Arial" charset="0"/>
              <a:buChar char="•"/>
            </a:pPr>
            <a:endParaRPr lang="en-US" sz="2000" dirty="0">
              <a:solidFill>
                <a:prstClr val="black"/>
              </a:solidFill>
              <a:latin typeface="Corbe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8834" y="286603"/>
            <a:ext cx="1653702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You must state these goals</a:t>
            </a:r>
          </a:p>
        </p:txBody>
      </p:sp>
    </p:spTree>
    <p:extLst>
      <p:ext uri="{BB962C8B-B14F-4D97-AF65-F5344CB8AC3E}">
        <p14:creationId xmlns:p14="http://schemas.microsoft.com/office/powerpoint/2010/main" val="449462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705" y="1673431"/>
            <a:ext cx="10515600" cy="1325563"/>
          </a:xfrm>
        </p:spPr>
        <p:txBody>
          <a:bodyPr/>
          <a:lstStyle/>
          <a:p>
            <a:r>
              <a:rPr lang="en-US" dirty="0"/>
              <a:t>Play Testing Results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67505" y="559678"/>
            <a:ext cx="539847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Font typeface="Arial" charset="0"/>
              <a:buChar char="•"/>
            </a:pPr>
            <a:r>
              <a:rPr lang="en-US" dirty="0">
                <a:solidFill>
                  <a:prstClr val="black"/>
                </a:solidFill>
                <a:latin typeface="Corbel"/>
              </a:rPr>
              <a:t>Play testing resulted in both positive and negative feedback</a:t>
            </a:r>
          </a:p>
          <a:p>
            <a:pPr marL="285750" indent="-285750" defTabSz="914400">
              <a:buFont typeface="Arial" charset="0"/>
              <a:buChar char="•"/>
            </a:pPr>
            <a:r>
              <a:rPr lang="en-US" dirty="0">
                <a:solidFill>
                  <a:prstClr val="black"/>
                </a:solidFill>
                <a:latin typeface="Corbel"/>
              </a:rPr>
              <a:t>Play testers said they enjoyed the game and found it relaxing</a:t>
            </a:r>
          </a:p>
          <a:p>
            <a:pPr marL="285750" indent="-285750" defTabSz="914400">
              <a:buFont typeface="Arial" charset="0"/>
              <a:buChar char="•"/>
            </a:pPr>
            <a:r>
              <a:rPr lang="en-US" dirty="0">
                <a:solidFill>
                  <a:prstClr val="black"/>
                </a:solidFill>
                <a:latin typeface="Corbel"/>
              </a:rPr>
              <a:t>Positive features highlighted were that it was simple yet challenging and it felt nostalgic</a:t>
            </a:r>
          </a:p>
          <a:p>
            <a:pPr marL="285750" indent="-285750" defTabSz="914400">
              <a:buFont typeface="Arial" charset="0"/>
              <a:buChar char="•"/>
            </a:pPr>
            <a:r>
              <a:rPr lang="en-US" dirty="0">
                <a:solidFill>
                  <a:prstClr val="black"/>
                </a:solidFill>
                <a:latin typeface="Corbel"/>
              </a:rPr>
              <a:t>Negative feedback included the clarity, the slow pace and the background look </a:t>
            </a:r>
          </a:p>
          <a:p>
            <a:pPr marL="285750" indent="-285750" defTabSz="914400">
              <a:buFont typeface="Arial" charset="0"/>
              <a:buChar char="•"/>
            </a:pPr>
            <a:r>
              <a:rPr lang="en-US" dirty="0">
                <a:solidFill>
                  <a:prstClr val="black"/>
                </a:solidFill>
                <a:latin typeface="Corbel"/>
              </a:rPr>
              <a:t>Some </a:t>
            </a:r>
            <a:r>
              <a:rPr lang="en-US" dirty="0" err="1">
                <a:solidFill>
                  <a:prstClr val="black"/>
                </a:solidFill>
                <a:latin typeface="Corbel"/>
              </a:rPr>
              <a:t>playtesters</a:t>
            </a:r>
            <a:r>
              <a:rPr lang="en-US" dirty="0">
                <a:solidFill>
                  <a:prstClr val="black"/>
                </a:solidFill>
                <a:latin typeface="Corbel"/>
              </a:rPr>
              <a:t> said that the game felt too slow, as in the time waiting between turns was too long, this time was adjusted to reduce this issue</a:t>
            </a:r>
          </a:p>
          <a:p>
            <a:pPr marL="285750" indent="-285750" defTabSz="914400">
              <a:buFont typeface="Arial" charset="0"/>
              <a:buChar char="•"/>
            </a:pPr>
            <a:r>
              <a:rPr lang="en-US" dirty="0">
                <a:solidFill>
                  <a:prstClr val="black"/>
                </a:solidFill>
                <a:latin typeface="Corbel"/>
              </a:rPr>
              <a:t>The speed at which the player moves has also been continually adjusted based on play testing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62000" y="3470483"/>
            <a:ext cx="4472756" cy="2593980"/>
            <a:chOff x="747269" y="3330302"/>
            <a:chExt cx="4472756" cy="259398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7269" y="3330302"/>
              <a:ext cx="4472756" cy="251592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4" name="Rectangle 3"/>
            <p:cNvSpPr/>
            <p:nvPr/>
          </p:nvSpPr>
          <p:spPr>
            <a:xfrm>
              <a:off x="2395470" y="5383369"/>
              <a:ext cx="888643" cy="540913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en-US">
                <a:solidFill>
                  <a:prstClr val="white"/>
                </a:solidFill>
                <a:latin typeface="Corbel"/>
              </a:endParaRPr>
            </a:p>
          </p:txBody>
        </p:sp>
        <p:sp>
          <p:nvSpPr>
            <p:cNvPr id="14" name="Right Triangle 13"/>
            <p:cNvSpPr/>
            <p:nvPr/>
          </p:nvSpPr>
          <p:spPr>
            <a:xfrm rot="13500000">
              <a:off x="2061633" y="5518596"/>
              <a:ext cx="270457" cy="270457"/>
            </a:xfrm>
            <a:prstGeom prst="rt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en-US">
                <a:solidFill>
                  <a:prstClr val="white"/>
                </a:solidFill>
                <a:latin typeface="Corbel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145750" y="5598844"/>
              <a:ext cx="1080000" cy="10995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en-US">
                <a:solidFill>
                  <a:prstClr val="white"/>
                </a:solidFill>
                <a:latin typeface="Corbel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505838" y="311285"/>
            <a:ext cx="3375498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You must report some play testing results and hopefully some improvements you have made as a result of play testing</a:t>
            </a:r>
          </a:p>
        </p:txBody>
      </p:sp>
    </p:spTree>
    <p:extLst>
      <p:ext uri="{BB962C8B-B14F-4D97-AF65-F5344CB8AC3E}">
        <p14:creationId xmlns:p14="http://schemas.microsoft.com/office/powerpoint/2010/main" val="1077935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99634" y="365125"/>
            <a:ext cx="4554166" cy="1325563"/>
          </a:xfrm>
        </p:spPr>
        <p:txBody>
          <a:bodyPr/>
          <a:lstStyle/>
          <a:p>
            <a:r>
              <a:rPr lang="en-AU" dirty="0"/>
              <a:t>Play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AU" sz="2400" dirty="0"/>
              <a:t>Play testing in the beginning revealed that the game play was too slow to maintain attention from the player</a:t>
            </a:r>
          </a:p>
          <a:p>
            <a:r>
              <a:rPr lang="en-AU" sz="2400" dirty="0"/>
              <a:t>We solved this by making the ball rotate and move faster which in turn made a much better play experience</a:t>
            </a:r>
          </a:p>
          <a:p>
            <a:r>
              <a:rPr lang="en-AU" sz="2400" dirty="0"/>
              <a:t>In later play tests we were told that the game was far more enjoyable and if we could fix the collision with the goal it would be fantastic</a:t>
            </a:r>
          </a:p>
          <a:p>
            <a:r>
              <a:rPr lang="en-AU" sz="2400" dirty="0"/>
              <a:t>We remedied the issues with the goal by removing collision and just checking if the player was in a certain location</a:t>
            </a:r>
          </a:p>
          <a:p>
            <a:r>
              <a:rPr lang="en-AU" sz="2400" dirty="0"/>
              <a:t>Play testers said that they enjoyed how it is deceptively challenging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19847" y="496111"/>
            <a:ext cx="2976664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This is a better slide on play testing !</a:t>
            </a:r>
          </a:p>
        </p:txBody>
      </p:sp>
    </p:spTree>
    <p:extLst>
      <p:ext uri="{BB962C8B-B14F-4D97-AF65-F5344CB8AC3E}">
        <p14:creationId xmlns:p14="http://schemas.microsoft.com/office/powerpoint/2010/main" val="1631797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96910" y="365125"/>
            <a:ext cx="4456889" cy="1325563"/>
          </a:xfrm>
        </p:spPr>
        <p:txBody>
          <a:bodyPr/>
          <a:lstStyle/>
          <a:p>
            <a:r>
              <a:rPr lang="en-AU" dirty="0"/>
              <a:t>Game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0601"/>
          </a:xfrm>
        </p:spPr>
        <p:txBody>
          <a:bodyPr>
            <a:normAutofit/>
          </a:bodyPr>
          <a:lstStyle/>
          <a:p>
            <a:r>
              <a:rPr lang="en-AU" sz="2400" dirty="0"/>
              <a:t>The games physics are based on the Box2D</a:t>
            </a:r>
          </a:p>
          <a:p>
            <a:r>
              <a:rPr lang="en-AU" sz="2400" dirty="0"/>
              <a:t>The objects are all based on Box2D</a:t>
            </a:r>
          </a:p>
          <a:p>
            <a:r>
              <a:rPr lang="en-AU" sz="2400" dirty="0"/>
              <a:t>The goal sprite was created using photoshop</a:t>
            </a:r>
          </a:p>
          <a:p>
            <a:r>
              <a:rPr lang="en-AU" sz="2400" dirty="0"/>
              <a:t>The BGM was created using </a:t>
            </a:r>
            <a:r>
              <a:rPr lang="en-AU" sz="2400" dirty="0" err="1"/>
              <a:t>FLStudio</a:t>
            </a:r>
            <a:endParaRPr lang="en-AU" sz="2400" dirty="0"/>
          </a:p>
          <a:p>
            <a:r>
              <a:rPr lang="en-AU" sz="2400" dirty="0"/>
              <a:t>Music from Overclocked Remix: </a:t>
            </a:r>
            <a:r>
              <a:rPr lang="en-AU" sz="2400" dirty="0">
                <a:hlinkClick r:id="rId2"/>
              </a:rPr>
              <a:t>http://ocremix.org/</a:t>
            </a:r>
            <a:endParaRPr lang="en-AU" sz="2400" dirty="0"/>
          </a:p>
          <a:p>
            <a:endParaRPr lang="en-AU" sz="2400" dirty="0"/>
          </a:p>
          <a:p>
            <a:endParaRPr lang="en-AU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428017"/>
            <a:ext cx="2654030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 single slide summary of the major elements of the game internals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323" y="4688732"/>
            <a:ext cx="4584504" cy="196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54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486</Words>
  <Application>Microsoft Office PowerPoint</Application>
  <PresentationFormat>Widescreen</PresentationFormat>
  <Paragraphs>41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Corbel</vt:lpstr>
      <vt:lpstr>Mangal</vt:lpstr>
      <vt:lpstr>Times New Roman</vt:lpstr>
      <vt:lpstr>Office Theme</vt:lpstr>
      <vt:lpstr>Ball Game!</vt:lpstr>
      <vt:lpstr>The Ball Game</vt:lpstr>
      <vt:lpstr>Mechanics</vt:lpstr>
      <vt:lpstr>Demo-Tower Defence   </vt:lpstr>
      <vt:lpstr>Player Experience Goals</vt:lpstr>
      <vt:lpstr>Play Testing Results</vt:lpstr>
      <vt:lpstr>Play Testing</vt:lpstr>
      <vt:lpstr>Game Construction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Presentation Mobile Game Development</dc:title>
  <dc:creator>Microsoft Office User</dc:creator>
  <cp:lastModifiedBy>User</cp:lastModifiedBy>
  <cp:revision>14</cp:revision>
  <dcterms:created xsi:type="dcterms:W3CDTF">2017-05-25T00:42:36Z</dcterms:created>
  <dcterms:modified xsi:type="dcterms:W3CDTF">2017-06-07T07:40:36Z</dcterms:modified>
</cp:coreProperties>
</file>

<file path=docProps/thumbnail.jpeg>
</file>